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13FFBBA-CE2A-4F63-BB49-18DA682E9E41}" type="datetimeFigureOut">
              <a:rPr lang="es-CO" smtClean="0"/>
              <a:t>01/05/2014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2DF5AA8-1086-41B6-9541-94E8D0B11CCD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771777">
            <a:off x="1852" y="1004664"/>
            <a:ext cx="8769303" cy="2873739"/>
          </a:xfrm>
        </p:spPr>
        <p:txBody>
          <a:bodyPr>
            <a:normAutofit/>
          </a:bodyPr>
          <a:lstStyle/>
          <a:p>
            <a:pPr algn="ctr"/>
            <a:r>
              <a:rPr lang="es-CO" sz="6000" b="1" dirty="0" smtClean="0">
                <a:solidFill>
                  <a:schemeClr val="accent6">
                    <a:lumMod val="75000"/>
                  </a:schemeClr>
                </a:solidFill>
                <a:latin typeface="Algerian" pitchFamily="82" charset="0"/>
              </a:rPr>
              <a:t>RIESGOS EN CASA</a:t>
            </a:r>
            <a:endParaRPr lang="es-CO" sz="6000" b="1" dirty="0">
              <a:solidFill>
                <a:schemeClr val="accent6">
                  <a:lumMod val="75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>
                <a:alpha val="78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3500438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>
                <a:solidFill>
                  <a:schemeClr val="bg1"/>
                </a:solidFill>
                <a:latin typeface="Algerian" pitchFamily="82" charset="0"/>
              </a:rPr>
              <a:t>POR:</a:t>
            </a:r>
            <a:br>
              <a:rPr lang="es-CO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  <a:t>JULIANA ANDREA LARGO AGUDELO</a:t>
            </a:r>
            <a:b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  <a:t>GRADO:</a:t>
            </a:r>
            <a:b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  <a:t>10°2</a:t>
            </a:r>
            <a:b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dirty="0" smtClean="0">
                <a:solidFill>
                  <a:schemeClr val="bg1"/>
                </a:solidFill>
                <a:latin typeface="Algerian" pitchFamily="82" charset="0"/>
              </a:rPr>
              <a:t/>
            </a:r>
            <a:br>
              <a:rPr lang="es-CO" sz="3600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s-CO" sz="3600" b="1" dirty="0" smtClean="0">
                <a:solidFill>
                  <a:schemeClr val="bg1"/>
                </a:solidFill>
                <a:latin typeface="Algerian" pitchFamily="82" charset="0"/>
              </a:rPr>
              <a:t>SALUD OCUPACIONAL</a:t>
            </a:r>
            <a:endParaRPr lang="es-CO" sz="3600" b="1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1498950_646224522129362_8900806708551010418_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3748615" cy="2811461"/>
          </a:xfrm>
        </p:spPr>
      </p:pic>
      <p:pic>
        <p:nvPicPr>
          <p:cNvPr id="5" name="4 Imagen" descr="1781061_646224788796002_2979869886079967199_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85728"/>
            <a:ext cx="3333774" cy="2500330"/>
          </a:xfrm>
          <a:prstGeom prst="rect">
            <a:avLst/>
          </a:prstGeom>
        </p:spPr>
      </p:pic>
      <p:pic>
        <p:nvPicPr>
          <p:cNvPr id="6" name="5 Imagen" descr="1979382_646224518796029_2789677377213859297_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3500438"/>
            <a:ext cx="3286116" cy="24645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10012719_646224792129335_3535836111576428883_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214290"/>
            <a:ext cx="3976556" cy="2419773"/>
          </a:xfrm>
          <a:prstGeom prst="rect">
            <a:avLst/>
          </a:prstGeom>
        </p:spPr>
      </p:pic>
      <p:pic>
        <p:nvPicPr>
          <p:cNvPr id="3" name="2 Imagen" descr="10257609_646224525462695_8537178658443669812_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285728"/>
            <a:ext cx="3756745" cy="2286016"/>
          </a:xfrm>
          <a:prstGeom prst="rect">
            <a:avLst/>
          </a:prstGeom>
        </p:spPr>
      </p:pic>
      <p:pic>
        <p:nvPicPr>
          <p:cNvPr id="5" name="4 Imagen" descr="10285748_646224795462668_8150001996570230926_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3143248"/>
            <a:ext cx="4476781" cy="3357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00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000082">
                <a:alpha val="90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</TotalTime>
  <Words>5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Brío</vt:lpstr>
      <vt:lpstr>RIESGOS EN CASA</vt:lpstr>
      <vt:lpstr>POR: JULIANA ANDREA LARGO AGUDELO  GRADO: 10°2  SALUD OCUPACIONAL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RIESGOS EN CASA</dc:title>
  <dc:creator>JULI</dc:creator>
  <cp:lastModifiedBy>JULI</cp:lastModifiedBy>
  <cp:revision>4</cp:revision>
  <dcterms:created xsi:type="dcterms:W3CDTF">2014-05-02T04:42:55Z</dcterms:created>
  <dcterms:modified xsi:type="dcterms:W3CDTF">2014-05-02T05:18:45Z</dcterms:modified>
</cp:coreProperties>
</file>